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7188C7-F02F-6E86-048B-1D4ACE41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A40A44-012E-6432-C28D-95B972BF6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6F5792-8FDD-3941-534B-2275409E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4ECEEF-CBA7-9CC7-A2BE-E0FA9866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007666-1D2C-F82D-47BF-7530E60D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05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C8BFE5-8659-5CBE-18A9-7BC26523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56E3BA-7F35-9B73-653F-6B680A3D3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1B2A6E-622A-BB4A-AE0E-7782F0DA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F76CD0-97A4-800B-7865-694DF481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9164B6-0A83-B739-6A1E-14A47E30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73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39B2F80-88CF-619B-EC28-8F4416E83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D11D35D-9E94-D6CA-CB5C-2456FD3AB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202244-CDD4-708A-825A-04FB87B5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9E03C2-E701-DE64-8C05-00BCEDCD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EFD863-2FC8-0400-2EF5-656C0A05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70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17A8AE-F766-28EF-6D64-B9A39A4E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77A56C-E5A5-9BFD-E1B6-A17C12A9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B524F2-4A8A-A2E3-C03F-D7EB7828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A53750-8AD1-45F8-2E76-BC94DAAE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562E5C-3E49-5A97-3369-E93EE755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39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1A03EF-1A56-ABD3-A15E-9F1B5664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107E01-8316-3568-B70C-CBFDD671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E66DE9-39D6-D693-CA87-DBE4029E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9500ED-6EC9-02B4-49F2-96672319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134774-7A02-3C86-0E89-34200B48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9654A6-3B56-C85E-6E06-03E37299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B0EB62-A68B-18D6-1CCD-6D1DF5126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5B8EFD-886B-662B-F497-B26359D53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AAA729-6FE6-5403-8EB8-A48CDA0B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D9EEC8-9EF6-9DC2-DAE2-DE29B34C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1596FD-6BB2-1F1B-BF00-385C8782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83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4C17BF-5D9A-2A4E-9A82-977B090E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B480DA-4BA4-3912-F3B4-A71CDB07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A629E8-8611-223D-1105-E4B8B5C1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1D7D8F2-12A4-6FB9-1D34-131AEF4A5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CB2DA27-0C1C-95BA-1C21-6A8CB519A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842CF8A-2F08-99D9-368D-D16686DC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BAA82E5-CC15-E1DB-7260-195D884F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E2C23AF-929D-AB37-6505-CE793476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42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912F11-94E9-DD54-CC24-F3CE1F5E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FBCFEE7-6F23-0859-BE01-0A952920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146BA6A-519E-664F-A0EF-286B8C76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376BD7-FB2A-4CAF-3920-DD3BECB5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01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6C2EEF3-21A7-6F51-7969-F05467A2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F7D710D-F57E-52DA-8142-720A33FA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207953-72DE-693D-BA2E-24877EA7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02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122DE1-B580-13D8-2C14-059434E7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4DBEED-2FBB-5470-D978-666D1217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D5E715B-1345-24DB-8416-515E01391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1499B3-178C-D669-6B91-4C88285B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EBD99A7-706F-7B33-2492-D3DA33D4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E3F457-19C4-AB16-83FF-86846710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27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BBEBA6-344A-3A8C-D76D-35730136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CB45965-24A9-7DEC-0B5D-1EEA4190F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FE91B3-8957-3091-AB11-E06052A4C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000D71-BE62-CC45-055E-A40840CF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1F5FFA-2A33-688A-C0C2-224B8A31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9830E2-E5C9-C1C3-490F-DAC69EDF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5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9A994B8-CC62-453C-7076-9F6CC7D9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A955D4-EAF9-84D2-CFEE-499307656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DB04F4-1EB4-1339-3AAF-F42F174EF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6BC3-4338-4CC5-A42F-C3A40A16B318}" type="datetimeFigureOut">
              <a:rPr lang="tr-TR" smtClean="0"/>
              <a:t>21.11.2024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2C2916-F7C8-B2B7-B559-262CFA572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B9CE87-0194-C27A-4033-08C5AFA02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4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3993667-7E58-96F0-C2A0-7E79B527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000" y="6246626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1D86380-1F83-0A52-D238-04138CF3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41" y="324870"/>
            <a:ext cx="10592718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7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33CBAD83-CC7C-21E8-7AA9-9D74AB74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DD589FA-CD82-A716-F530-57C7946E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03" y="5991096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B76EBC9-28CE-05E1-F54E-856D93080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16" y="595279"/>
            <a:ext cx="12198016" cy="446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0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09AE9E08-5C90-F622-8EE4-44A72C03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054D25C-E84A-B194-3B7C-68846DD2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04" y="5980455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866D76E-9CC2-15C3-BA15-B966FA98D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060"/>
            <a:ext cx="12192000" cy="50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1197E25D-044D-4937-0ABB-08CACC16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73D4E7FA-584B-1CBB-E4D6-FDA803BE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171" y="5990288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D73443D-735A-6159-48B8-9F4C1717D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" y="700862"/>
            <a:ext cx="12173495" cy="46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8808260D-D69B-0157-9FB5-3010BF38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446718"/>
            <a:ext cx="12192000" cy="35623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4E85179-CE41-270F-A272-75042521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352" y="6388001"/>
            <a:ext cx="898696" cy="32221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2E3586C-CAE8-5E19-565F-6A8B21A77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98" y="-15008"/>
            <a:ext cx="11322604" cy="64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8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A9C3ABFF-483D-F1E4-81FB-E745F65F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AC9CE42-EBD2-AB89-746E-4BB9EAB20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830" y="6132608"/>
            <a:ext cx="1161669" cy="41650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CF04A61-59AF-1569-4567-25E03EB72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85" y="0"/>
            <a:ext cx="10794830" cy="61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3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A7C9F478-07F4-FCE9-248F-978F7D3B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5C39D58-F8F6-ADF3-664F-71B4D3589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484" y="6033662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E6786EE-02E3-2846-0787-63B4E3191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8" y="130773"/>
            <a:ext cx="12086883" cy="58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7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223EACC0-F883-1E12-38A9-17DE9591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FF3307A-63DA-44FC-7254-31FD3000F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0" y="5960791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EB22AFB-E592-85D6-D97C-BB4DD0089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" y="489187"/>
            <a:ext cx="12184292" cy="44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0D3F3191-75C7-C1D9-FE97-7A2CFE4D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481FF25-3533-4EB0-6288-C47353F52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1" y="6025811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7E0EA94-B7B9-EDC9-F136-A35FA3041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2" y="130773"/>
            <a:ext cx="12130315" cy="54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C3720F87-6CF7-6CFE-A551-3EAC5F74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C580D53-388C-F20D-B5B7-64870C986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0" y="5970623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0B89670-B9F5-9A8A-90E5-7ED71EC6A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5" y="398190"/>
            <a:ext cx="12117330" cy="53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42EBD207-B691-E83E-573E-F2A07730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7E45D27-83BC-B1EB-6F7B-4F243423E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00" y="5992316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09E4A6D-7E54-CB75-4E29-BCDC4D6D5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0" y="0"/>
            <a:ext cx="11986399" cy="59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389280C-D6B2-3FCC-3672-41C604EC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000" y="6246626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B566F87-7C0C-9246-E320-F29B653A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7" y="551226"/>
            <a:ext cx="10455546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44B33B9-F719-863C-BEC5-3153BA0BD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0" y="616976"/>
            <a:ext cx="10615580" cy="56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2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6FD9E529-6046-BB0C-A26D-12EBB658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91" y="6531863"/>
            <a:ext cx="10090908" cy="23799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8D0A20F-C906-6B5B-9DCB-8B578711B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193" y="6135419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7A54EEE-B6AA-CA9E-80C5-60217EE38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785" y="118002"/>
            <a:ext cx="4890430" cy="64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0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3D91216-DF46-3C4D-50E0-FD1C5D2C7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638115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3018596-F2F2-F802-396A-F0DD15B5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600" y="6070082"/>
            <a:ext cx="1364399" cy="4891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F4F51BD-3AF0-0E93-2489-0352927D1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0" y="298731"/>
            <a:ext cx="11983220" cy="53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D07BC129-DC91-B313-03B4-7C695573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1" y="6504081"/>
            <a:ext cx="12626913" cy="29870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A2A48F4-1B81-C9DD-6FE3-C5300D9C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199" y="6381178"/>
            <a:ext cx="833120" cy="2987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4F6CEA-852C-EB7B-A992-88701E412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000" y="55215"/>
            <a:ext cx="9720000" cy="64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A897531-2314-D140-11B4-D521EF77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638115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C43E4C4-0CB5-2DE3-D97F-BA3897A0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674" y="6039368"/>
            <a:ext cx="1364399" cy="48918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1F540F9-AF3D-D2C9-77A3-32DB09B92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544703"/>
            <a:ext cx="11880000" cy="51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19711BA2-03EF-54D8-3F14-8E41F37F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8B2AC25-012C-1332-AF04-964ABF03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668" y="5982801"/>
            <a:ext cx="1364399" cy="4891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4A27224-BAE8-1A82-FF20-1CD7B072A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59" y="0"/>
            <a:ext cx="11576082" cy="59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BEFA7CE-1D09-AA10-BDE8-758E8C4E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1F071E1-D5BC-5E35-063F-109B07BE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339" y="5960791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5D240FF-89C2-18A5-F0FF-AB9E65E12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536"/>
            <a:ext cx="12192000" cy="51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0</Words>
  <Application>Microsoft Office PowerPoint</Application>
  <PresentationFormat>Geniş ekran</PresentationFormat>
  <Paragraphs>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Şahin</dc:creator>
  <cp:lastModifiedBy>Mehmet ŞAHİN</cp:lastModifiedBy>
  <cp:revision>9</cp:revision>
  <dcterms:created xsi:type="dcterms:W3CDTF">2023-06-12T09:56:01Z</dcterms:created>
  <dcterms:modified xsi:type="dcterms:W3CDTF">2024-11-21T11:26:49Z</dcterms:modified>
</cp:coreProperties>
</file>