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188C7-F02F-6E86-048B-1D4ACE41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A40A44-012E-6432-C28D-95B972BF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6F5792-8FDD-3941-534B-2275409E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4ECEEF-CBA7-9CC7-A2BE-E0FA9866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007666-1D2C-F82D-47BF-7530E60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05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8BFE5-8659-5CBE-18A9-7BC26523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56E3BA-7F35-9B73-653F-6B680A3D3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1B2A6E-622A-BB4A-AE0E-7782F0DA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76CD0-97A4-800B-7865-694DF481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9164B6-0A83-B739-6A1E-14A47E30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7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9B2F80-88CF-619B-EC28-8F4416E83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11D35D-9E94-D6CA-CB5C-2456FD3AB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202244-CDD4-708A-825A-04FB87B5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9E03C2-E701-DE64-8C05-00BCEDCD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EFD863-2FC8-0400-2EF5-656C0A0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70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17A8AE-F766-28EF-6D64-B9A39A4E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7A56C-E5A5-9BFD-E1B6-A17C12A9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B524F2-4A8A-A2E3-C03F-D7EB7828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A53750-8AD1-45F8-2E76-BC94DAAE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562E5C-3E49-5A97-3369-E93EE755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39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A03EF-1A56-ABD3-A15E-9F1B5664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107E01-8316-3568-B70C-CBFDD671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E66DE9-39D6-D693-CA87-DBE4029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9500ED-6EC9-02B4-49F2-9667231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134774-7A02-3C86-0E89-34200B48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9654A6-3B56-C85E-6E06-03E3729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B0EB62-A68B-18D6-1CCD-6D1DF5126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5B8EFD-886B-662B-F497-B26359D5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AAA729-6FE6-5403-8EB8-A48CDA0B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D9EEC8-9EF6-9DC2-DAE2-DE29B34C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1596FD-6BB2-1F1B-BF00-385C8782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83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C17BF-5D9A-2A4E-9A82-977B090E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B480DA-4BA4-3912-F3B4-A71CDB07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A629E8-8611-223D-1105-E4B8B5C1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D7D8F2-12A4-6FB9-1D34-131AEF4A5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B2DA27-0C1C-95BA-1C21-6A8CB519A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842CF8A-2F08-99D9-368D-D16686DC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BAA82E5-CC15-E1DB-7260-195D884F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2C23AF-929D-AB37-6505-CE79347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12F11-94E9-DD54-CC24-F3CE1F5E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FBCFEE7-6F23-0859-BE01-0A952920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46BA6A-519E-664F-A0EF-286B8C7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376BD7-FB2A-4CAF-3920-DD3BECB5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C2EEF3-21A7-6F51-7969-F05467A2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7D710D-F57E-52DA-8142-720A33FA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207953-72DE-693D-BA2E-24877EA7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122DE1-B580-13D8-2C14-059434E7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DBEED-2FBB-5470-D978-666D1217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5E715B-1345-24DB-8416-515E01391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1499B3-178C-D669-6B91-4C88285B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BD99A7-706F-7B33-2492-D3DA33D4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E3F457-19C4-AB16-83FF-86846710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BBEBA6-344A-3A8C-D76D-3573013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CB45965-24A9-7DEC-0B5D-1EEA4190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E91B3-8957-3091-AB11-E06052A4C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000D71-BE62-CC45-055E-A40840CF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1F5FFA-2A33-688A-C0C2-224B8A31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9830E2-E5C9-C1C3-490F-DAC69EDF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5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9A994B8-CC62-453C-7076-9F6CC7D9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A955D4-EAF9-84D2-CFEE-499307656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DB04F4-1EB4-1339-3AAF-F42F174EF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2C2916-F7C8-B2B7-B559-262CFA57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B9CE87-0194-C27A-4033-08C5AFA02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4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880D7A8-D326-297D-DA8A-DFC1627C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34" y="401749"/>
            <a:ext cx="10080000" cy="626166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3993667-7E58-96F0-C2A0-7E79B527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33CBAD83-CC7C-21E8-7AA9-9D74AB74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D589FA-CD82-A716-F530-57C7946E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3" y="5991096"/>
            <a:ext cx="1364399" cy="48918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73AFA6C-399E-2660-FD55-7E270D706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" y="779855"/>
            <a:ext cx="12070331" cy="44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9AE9E08-5C90-F622-8EE4-44A72C03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054D25C-E84A-B194-3B7C-68846DD2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4" y="5980455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51E147D-D42C-716F-C6BF-E9615078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2" y="356235"/>
            <a:ext cx="11643676" cy="4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197E25D-044D-4937-0ABB-08CACC16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3D4E7FA-584B-1CBB-E4D6-FDA803BE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171" y="5990288"/>
            <a:ext cx="1364399" cy="48918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B1ADDDC-0826-EBF0-C254-28E8CF43E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4" y="570889"/>
            <a:ext cx="12005112" cy="47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8808260D-D69B-0157-9FB5-3010BF38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446718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4E85179-CE41-270F-A272-7504252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352" y="6388001"/>
            <a:ext cx="898696" cy="32221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E316702-59DE-1689-E699-D6ABD4728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19" y="228184"/>
            <a:ext cx="10922561" cy="61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9C3ABFF-483D-F1E4-81FB-E745F65F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AC9CE42-EBD2-AB89-746E-4BB9EAB2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74602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12DD863-FEC5-3D51-0DF8-D1E7BC7D0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8" y="-7405"/>
            <a:ext cx="10751103" cy="5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7C9F478-07F4-FCE9-248F-978F7D3B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C39D58-F8F6-ADF3-664F-71B4D358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84" y="6033662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51B1503-BC2F-5CAB-091F-4C722CE5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3" y="271922"/>
            <a:ext cx="11977080" cy="54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223EACC0-F883-1E12-38A9-17DE9591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FF3307A-63DA-44FC-7254-31FD3000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60791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F9B30BD-FE28-70D0-A09F-291EA432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1" y="632955"/>
            <a:ext cx="12105899" cy="44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D3F3191-75C7-C1D9-FE97-7A2CFE4D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81FF25-3533-4EB0-6288-C47353F5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1" y="6025811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8B0BD37-4FFD-2DDA-9781-2BD40D762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" y="195189"/>
            <a:ext cx="12031582" cy="56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C3720F87-6CF7-6CFE-A551-3EAC5F74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C580D53-388C-F20D-B5B7-64870C98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70623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4D26821-409D-6A89-5612-B8079CF5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5" y="582767"/>
            <a:ext cx="11876150" cy="46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42EBD207-B691-E83E-573E-F2A07730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7E45D27-83BC-B1EB-6F7B-4F243423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0" y="5992316"/>
            <a:ext cx="1364399" cy="48918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9E671B5-70C9-2118-3AB8-27F0FDE0D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40" y="4603"/>
            <a:ext cx="11547720" cy="56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389280C-D6B2-3FCC-3672-41C604EC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96BB1E4-5C7A-7224-9EA9-4CA6612C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" y="1188971"/>
            <a:ext cx="11160000" cy="4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B61E656-24F9-A1AE-0BB7-58FBB0C3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576506"/>
            <a:ext cx="11160000" cy="59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FD9E529-6046-BB0C-A26D-12EBB658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1" y="6531863"/>
            <a:ext cx="10090908" cy="23799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8D0A20F-C906-6B5B-9DCB-8B578711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93" y="6135419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EA0FC65-9E7B-B2C4-D309-B7C51341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82" y="88143"/>
            <a:ext cx="4729964" cy="64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3D91216-DF46-3C4D-50E0-FD1C5D2C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3018596-F2F2-F802-396A-F0DD15B5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600" y="6070082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A4B9910-07D9-AF19-9281-6927CFAC6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9" y="439249"/>
            <a:ext cx="12192000" cy="54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D07BC129-DC91-B313-03B4-7C695573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1" y="6504081"/>
            <a:ext cx="12626913" cy="2987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2A48F4-1B81-C9DD-6FE3-C5300D9C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99" y="6381178"/>
            <a:ext cx="833120" cy="2987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708C7FA-E559-3CA4-6BB1-5886C3155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00" y="158538"/>
            <a:ext cx="9900000" cy="63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A897531-2314-D140-11B4-D521EF77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43E4C4-0CB5-2DE3-D97F-BA3897A0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4" y="6039368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E567421-5B18-0229-2A3A-B7D4FCDCB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0" y="184140"/>
            <a:ext cx="11340000" cy="5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9711BA2-03EF-54D8-3F14-8E41F37F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8B2AC25-012C-1332-AF04-964ABF03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82801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AD5A395-3831-6CEA-A0E5-724C7F362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3" y="0"/>
            <a:ext cx="11512848" cy="60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BEFA7CE-1D09-AA10-BDE8-758E8C4E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1F071E1-D5BC-5E35-063F-109B07BE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39" y="5960791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96CF061-2436-1055-E572-E76F1AE0D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6" y="408022"/>
            <a:ext cx="12003907" cy="49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Geniş ekran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Şahin</dc:creator>
  <cp:lastModifiedBy>Mehmet ŞAHİN</cp:lastModifiedBy>
  <cp:revision>8</cp:revision>
  <dcterms:created xsi:type="dcterms:W3CDTF">2023-06-12T09:56:01Z</dcterms:created>
  <dcterms:modified xsi:type="dcterms:W3CDTF">2024-11-21T11:17:32Z</dcterms:modified>
</cp:coreProperties>
</file>